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314" r:id="rId6"/>
    <p:sldId id="310" r:id="rId7"/>
    <p:sldId id="266" r:id="rId8"/>
    <p:sldId id="286" r:id="rId9"/>
    <p:sldId id="287" r:id="rId10"/>
    <p:sldId id="308" r:id="rId11"/>
    <p:sldId id="309" r:id="rId12"/>
    <p:sldId id="288" r:id="rId13"/>
    <p:sldId id="307" r:id="rId14"/>
    <p:sldId id="311" r:id="rId15"/>
    <p:sldId id="312" r:id="rId16"/>
    <p:sldId id="289" r:id="rId17"/>
    <p:sldId id="290" r:id="rId18"/>
    <p:sldId id="304" r:id="rId19"/>
    <p:sldId id="305" r:id="rId20"/>
    <p:sldId id="296" r:id="rId21"/>
    <p:sldId id="295" r:id="rId22"/>
    <p:sldId id="294" r:id="rId23"/>
    <p:sldId id="293" r:id="rId24"/>
    <p:sldId id="292" r:id="rId25"/>
    <p:sldId id="291" r:id="rId26"/>
    <p:sldId id="298" r:id="rId27"/>
    <p:sldId id="297" r:id="rId28"/>
    <p:sldId id="267" r:id="rId29"/>
    <p:sldId id="299" r:id="rId30"/>
    <p:sldId id="300" r:id="rId31"/>
    <p:sldId id="268" r:id="rId32"/>
    <p:sldId id="302" r:id="rId33"/>
    <p:sldId id="269" r:id="rId34"/>
    <p:sldId id="313" r:id="rId35"/>
    <p:sldId id="303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9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89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2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5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29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40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74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80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3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26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4EB65-05B9-41DD-A9DD-187EAD3D05CB}" type="datetimeFigureOut">
              <a:rPr lang="ru-RU" smtClean="0"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4B4C3-81D3-433F-B3FA-733F08FF3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26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Горизонтальный свиток 6"/>
          <p:cNvSpPr/>
          <p:nvPr/>
        </p:nvSpPr>
        <p:spPr>
          <a:xfrm>
            <a:off x="2866293" y="44546"/>
            <a:ext cx="6321670" cy="1033272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внутригородской район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0" y="1441938"/>
            <a:ext cx="8974015" cy="47918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лучшее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праздничное оформление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и учреждений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Новому году и Рождеству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гг.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 «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ArtBazar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Г. Димитрова, д. 120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" y="1415562"/>
            <a:ext cx="5020407" cy="4976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07" y="1415562"/>
            <a:ext cx="5020407" cy="4976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1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18" y="197522"/>
            <a:ext cx="5143500" cy="6053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9605" y="-896173"/>
            <a:ext cx="2956108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6" y="3351153"/>
            <a:ext cx="5110164" cy="3165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966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«СЛАСТЁНА»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Кирова, 72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477109"/>
            <a:ext cx="8809891" cy="4958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47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Пекарня «Булочка»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Кирова / Карла Маркса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9" y="1438822"/>
            <a:ext cx="4821115" cy="4994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54" y="1438822"/>
            <a:ext cx="4821115" cy="4994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571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Пекарня «БУЛКА НЕТТО»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просека, 5 линия, 99 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8" y="1248508"/>
            <a:ext cx="5143500" cy="5380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2" y="1248508"/>
            <a:ext cx="5143500" cy="5380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25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38" y="479181"/>
            <a:ext cx="5143500" cy="5899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7" y="479181"/>
            <a:ext cx="5143500" cy="5899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62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2866293" y="44546"/>
            <a:ext cx="6321670" cy="1033272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внутригородской район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92470" y="1298359"/>
            <a:ext cx="9469315" cy="5919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социальной сферы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2409092" y="1969478"/>
            <a:ext cx="7007469" cy="459837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приняли участие 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социальной сферы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детских садов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школ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учреждений дополнительного образования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учреждение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оциальной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оддержки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защиты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аселения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8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403» 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Аминева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" y="3843536"/>
            <a:ext cx="4879731" cy="285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37" y="3820304"/>
            <a:ext cx="4958838" cy="2874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69" y="1146176"/>
            <a:ext cx="5231423" cy="2892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29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851" y="1222132"/>
            <a:ext cx="3088181" cy="4035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2" y="1222132"/>
            <a:ext cx="3088181" cy="4035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49" y="524058"/>
            <a:ext cx="3857625" cy="5809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62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2" y="1319760"/>
            <a:ext cx="3237650" cy="4324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79" y="529371"/>
            <a:ext cx="3861054" cy="5961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51" y="1319760"/>
            <a:ext cx="3293511" cy="4324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920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475036" y="2494113"/>
            <a:ext cx="7104184" cy="28604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 предприятия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866293" y="44546"/>
            <a:ext cx="6321670" cy="1033272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внутригородской район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47547" y="133473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 53»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шоссе, 101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5244" t="33554" r="7941" b="30387"/>
          <a:stretch/>
        </p:blipFill>
        <p:spPr>
          <a:xfrm>
            <a:off x="785347" y="2115213"/>
            <a:ext cx="4806562" cy="3749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125"/>
          <a:stretch/>
        </p:blipFill>
        <p:spPr>
          <a:xfrm>
            <a:off x="6476423" y="2115213"/>
            <a:ext cx="5353627" cy="3749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51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5" y="229570"/>
            <a:ext cx="3271234" cy="2997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2853" y="2127324"/>
            <a:ext cx="4414337" cy="3207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2" y="3466001"/>
            <a:ext cx="3273547" cy="3222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74" y="229570"/>
            <a:ext cx="5058873" cy="3095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74" y="3551388"/>
            <a:ext cx="4985504" cy="3137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069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 48»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Кирова, 252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36" y="2152651"/>
            <a:ext cx="4949502" cy="3599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5" y="1257300"/>
            <a:ext cx="4438053" cy="2584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Содержимо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77" y="4173708"/>
            <a:ext cx="5171673" cy="2514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646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 № 3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Стара-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153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69" y="1802423"/>
            <a:ext cx="5342792" cy="4141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6" y="1802423"/>
            <a:ext cx="5246077" cy="4141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87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84" y="3394944"/>
            <a:ext cx="5158154" cy="3337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8" y="161252"/>
            <a:ext cx="5448299" cy="3622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49" y="324124"/>
            <a:ext cx="3423777" cy="2945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47" y="3829721"/>
            <a:ext cx="3059723" cy="2945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177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ЦДТ «СПЕКТР»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шоссе, 306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96E941-60CA-49DA-B1C5-642834A5D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07" y="1721812"/>
            <a:ext cx="4908061" cy="3818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17FB18-33F9-4DE6-A26D-9C1E575D10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5" y="1721812"/>
            <a:ext cx="4869787" cy="3818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9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ЦДОД «ИСКРА»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г.о.Самара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Ново-Вокзальная, 203 а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214D84D9-11F7-4C09-B436-A42503105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5" y="1799499"/>
            <a:ext cx="5188710" cy="4170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626B2A-34C1-4200-8626-2A0F820C1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10" y="1799499"/>
            <a:ext cx="5181600" cy="4170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85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 «ОРБИТА»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Ново-Вокзальная, 70 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6" y="1776045"/>
            <a:ext cx="5254869" cy="4492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85" y="1776045"/>
            <a:ext cx="5238750" cy="4492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96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52" y="287094"/>
            <a:ext cx="5202115" cy="2962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6" y="3429000"/>
            <a:ext cx="5251204" cy="3228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51" y="3425856"/>
            <a:ext cx="5202116" cy="323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7" y="287094"/>
            <a:ext cx="5202116" cy="2962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558" y="2309417"/>
            <a:ext cx="3947746" cy="2753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284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984737" y="207963"/>
            <a:ext cx="10541977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Спортивно-оздоровительный туристический центр «ОЛИМП»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просека, 139 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38" y="1339300"/>
            <a:ext cx="5140569" cy="5301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70" y="3987189"/>
            <a:ext cx="4167554" cy="265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71" y="1271892"/>
            <a:ext cx="4587753" cy="2664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98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224453" y="115888"/>
            <a:ext cx="7930661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«САМАРАИНВЕСТНЕФТЬ»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Губанова, 21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5" y="1673469"/>
            <a:ext cx="489731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15" y="1673469"/>
            <a:ext cx="471560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04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984737" y="207963"/>
            <a:ext cx="10541977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спорта «ЛАДЬЯ»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шоссе, 125 б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7" y="1529800"/>
            <a:ext cx="5582139" cy="4920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63" y="1529800"/>
            <a:ext cx="5120052" cy="4920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61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0" y="404447"/>
            <a:ext cx="2904486" cy="376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86" y="2453054"/>
            <a:ext cx="2890014" cy="389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569" y="2453054"/>
            <a:ext cx="2872431" cy="389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94" y="386862"/>
            <a:ext cx="2722229" cy="4132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298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984737" y="207963"/>
            <a:ext cx="10541977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культуры «ПОБЕДА»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пр. Кирова, 72 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8" y="1330326"/>
            <a:ext cx="5364773" cy="5255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1" y="2036763"/>
            <a:ext cx="5698881" cy="3759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76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31"/>
            <a:ext cx="122564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3" y="96715"/>
            <a:ext cx="5999285" cy="3322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09" y="675604"/>
            <a:ext cx="4806462" cy="5161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97" y="3789484"/>
            <a:ext cx="4951535" cy="2743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87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984737" y="207963"/>
            <a:ext cx="10541977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поддержки и защиты населения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Вольская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113 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3" y="1433146"/>
            <a:ext cx="3808535" cy="5161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92" y="1433146"/>
            <a:ext cx="3808535" cy="5161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8" y="2036763"/>
            <a:ext cx="4208584" cy="3643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42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Горизонтальный свиток 6"/>
          <p:cNvSpPr/>
          <p:nvPr/>
        </p:nvSpPr>
        <p:spPr>
          <a:xfrm>
            <a:off x="2866293" y="44546"/>
            <a:ext cx="6321670" cy="1033272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внутригородской район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0" y="1441938"/>
            <a:ext cx="8974015" cy="47918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2866293" y="44546"/>
            <a:ext cx="6321670" cy="1033272"/>
          </a:xfrm>
          <a:prstGeom prst="horizontalScrol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Промышленный внутригородской район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Самара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92470" y="2316163"/>
            <a:ext cx="9469315" cy="26866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 предприятия сферы услуг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8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224453" y="115888"/>
            <a:ext cx="7930661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ШИНОМОНТАЖ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Заводское шоссе, 73 г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9" y="1542070"/>
            <a:ext cx="2555795" cy="4536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87" y="4117954"/>
            <a:ext cx="3856651" cy="2642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87" y="1277809"/>
            <a:ext cx="4911482" cy="25326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C9821B-9949-4978-BDBC-E8F8E7480F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79" y="1277809"/>
            <a:ext cx="2654356" cy="2593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40" y="4117954"/>
            <a:ext cx="3823733" cy="2539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24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 «ФРАУ МЮЛЛЕР»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Ново-Садовая, 184 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9" y="1406769"/>
            <a:ext cx="5131777" cy="4791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61" y="1406769"/>
            <a:ext cx="5143500" cy="4791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23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«АМСТЕРДАМ»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Стара-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Воронежская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Содержимо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44" y="1554890"/>
            <a:ext cx="4314883" cy="3086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7" y="3104892"/>
            <a:ext cx="4359789" cy="3072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43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«ЮДЖЕНИ»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22 Партсъезда, д. 175 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41594"/>
            <a:ext cx="8839200" cy="4606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819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NeyaskinaMS\Desktop\ПРЕЗЕНТАЦИИ МОИ\Зимние титульники для презентации\ФОН\Фон зимний 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4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373923" y="115888"/>
            <a:ext cx="7710854" cy="914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Мини-магазин «ВАШИ ЦВЕТЫ»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Г. Димитрова, д. 131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" y="1401271"/>
            <a:ext cx="5380892" cy="5061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8" y="1401271"/>
            <a:ext cx="5380892" cy="5061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45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324</Words>
  <Application>Microsoft Office PowerPoint</Application>
  <PresentationFormat>Широкоэкранный</PresentationFormat>
  <Paragraphs>74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Неяскина Мария Сергеевна</dc:creator>
  <cp:lastModifiedBy>Неяскина Мария Сергеевна</cp:lastModifiedBy>
  <cp:revision>120</cp:revision>
  <dcterms:created xsi:type="dcterms:W3CDTF">2021-12-21T05:26:55Z</dcterms:created>
  <dcterms:modified xsi:type="dcterms:W3CDTF">2021-12-22T12:32:10Z</dcterms:modified>
</cp:coreProperties>
</file>